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74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38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4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11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85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1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16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82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83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06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07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AC7CD-05F6-4FD4-B67B-D161BAE0A9E5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F067-1F1C-45B1-96FE-82F8B2D4C7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42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Exkurze v České televizi 2.b, 2.C, </a:t>
            </a:r>
            <a:r>
              <a:rPr lang="cs-CZ" dirty="0" err="1" smtClean="0"/>
              <a:t>Kb</a:t>
            </a:r>
            <a:r>
              <a:rPr lang="cs-CZ" dirty="0" smtClean="0"/>
              <a:t>, Ke, 29.6.2015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67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2.B, 2.C v ostravském TV studiu  29.6.2015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9906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Studenti s průvodkyní v dalším TV studiu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751" y="191624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77077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Moderní technika a zástupce 2.C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7386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Pracovní atmosféra ve studiu </a:t>
            </a:r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272317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Širokoúhlá obrazovka</PresentationFormat>
  <Paragraphs>5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Exkurze v České televizi 2.b, 2.C, Kb, Ke, 29.6.2015</vt:lpstr>
      <vt:lpstr>2.B, 2.C v ostravském TV studiu  29.6.2015</vt:lpstr>
      <vt:lpstr>Studenti s průvodkyní v dalším TV studiu </vt:lpstr>
      <vt:lpstr>Moderní technika a zástupce 2.C </vt:lpstr>
      <vt:lpstr>Pracovní atmosféra ve studiu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Exkurze v České televizi 2.b, 2.C, Kb, Ke, 29.6.2015</dc:title>
  <dc:creator>Jana Kondeková</dc:creator>
  <cp:lastModifiedBy>Jana Kondeková</cp:lastModifiedBy>
  <cp:revision>1</cp:revision>
  <dcterms:created xsi:type="dcterms:W3CDTF">2015-07-06T14:24:52Z</dcterms:created>
  <dcterms:modified xsi:type="dcterms:W3CDTF">2015-07-06T14:25:09Z</dcterms:modified>
</cp:coreProperties>
</file>