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36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2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309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3471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4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5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2316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610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58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12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77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69613-13F5-455F-B2C4-DC505AF271F4}" type="datetimeFigureOut">
              <a:rPr lang="cs-CZ" smtClean="0"/>
              <a:t>6. 7. 2015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7B2A8-F387-462D-8821-48C2D912D4B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219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Exkurze v České televizi - 2.B, 2.C, </a:t>
            </a:r>
            <a:r>
              <a:rPr lang="cs-CZ" dirty="0" err="1" smtClean="0"/>
              <a:t>Kb</a:t>
            </a:r>
            <a:r>
              <a:rPr lang="cs-CZ" dirty="0" smtClean="0"/>
              <a:t>, Ke, 29.6.2015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525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2.B, 2.C v prostředí ostravského televizního studia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6481" y="194095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3451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Průvodkyně Markéta Jarmarová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4378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Nová </a:t>
            </a:r>
            <a:r>
              <a:rPr lang="cs-CZ" dirty="0" err="1" smtClean="0"/>
              <a:t>moderátorká</a:t>
            </a:r>
            <a:r>
              <a:rPr lang="cs-CZ" dirty="0" smtClean="0"/>
              <a:t> dvojice z 2.B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36138125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30</Words>
  <Application>Microsoft Office PowerPoint</Application>
  <PresentationFormat>Širokoúhlá obrazovka</PresentationFormat>
  <Paragraphs>4</Paragraphs>
  <Slides>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Motiv Office</vt:lpstr>
      <vt:lpstr>Exkurze v České televizi - 2.B, 2.C, Kb, Ke, 29.6.2015</vt:lpstr>
      <vt:lpstr>2.B, 2.C v prostředí ostravského televizního studia</vt:lpstr>
      <vt:lpstr>Průvodkyně Markéta Jarmarová </vt:lpstr>
      <vt:lpstr>Nová moderátorká dvojice z 2.B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Exkurze v České televizi - 2.B, 2.C, Kb, Ke, 29.6.2015</dc:title>
  <dc:creator>Jana Kondeková</dc:creator>
  <cp:lastModifiedBy>Jana Kondeková</cp:lastModifiedBy>
  <cp:revision>3</cp:revision>
  <dcterms:created xsi:type="dcterms:W3CDTF">2015-07-06T14:10:40Z</dcterms:created>
  <dcterms:modified xsi:type="dcterms:W3CDTF">2015-07-06T14:17:18Z</dcterms:modified>
</cp:coreProperties>
</file>