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2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5D0C1BA-70EC-4181-BE88-A411BAC33BEF}">
          <p14:sldIdLst>
            <p14:sldId id="256"/>
            <p14:sldId id="264"/>
            <p14:sldId id="257"/>
            <p14:sldId id="258"/>
            <p14:sldId id="262"/>
          </p14:sldIdLst>
        </p14:section>
        <p14:section name="Oddíl bez názvu" id="{833E288A-A2DD-453A-8126-7A58D1E57F2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30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46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50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86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8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61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6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88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6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69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7DA6-68F8-4848-89FC-A5EA43172CC3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A4D5-196E-4E40-B22A-39AC1A764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0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TIETO  25.6.2015  2.C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89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2.C ve </a:t>
            </a:r>
            <a:r>
              <a:rPr lang="cs-CZ" smtClean="0"/>
              <a:t>vestibulu společnosti TIETO</a:t>
            </a:r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0861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Terasa 9. poschodí společnosti, 2.C, PhDr. Pechová(doprovod)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1842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508" y="201509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7936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2.C, doprovod </a:t>
            </a:r>
            <a:r>
              <a:rPr lang="cs-CZ" dirty="0" err="1" smtClean="0"/>
              <a:t>PhDr.Pechová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425299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24</Words>
  <Application>Microsoft Office PowerPoint</Application>
  <PresentationFormat>Širokoúhlá obrazovka</PresentationFormat>
  <Paragraphs>4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TIETO  25.6.2015  2.C</vt:lpstr>
      <vt:lpstr>2.C ve vestibulu společnosti TIETO</vt:lpstr>
      <vt:lpstr>Terasa 9. poschodí společnosti, 2.C, PhDr. Pechová(doprovod)</vt:lpstr>
      <vt:lpstr>Prezentace aplikace PowerPoint</vt:lpstr>
      <vt:lpstr>2.C, doprovod PhDr.Pechová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TIETO  25.6.2015  2.C</dc:title>
  <dc:creator>Jana Kondeková</dc:creator>
  <cp:lastModifiedBy>Jana Kondeková</cp:lastModifiedBy>
  <cp:revision>5</cp:revision>
  <dcterms:created xsi:type="dcterms:W3CDTF">2015-07-06T12:57:01Z</dcterms:created>
  <dcterms:modified xsi:type="dcterms:W3CDTF">2015-07-06T13:24:27Z</dcterms:modified>
</cp:coreProperties>
</file>